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8" r:id="rId3"/>
    <p:sldId id="289" r:id="rId4"/>
    <p:sldId id="290" r:id="rId5"/>
    <p:sldId id="291" r:id="rId6"/>
    <p:sldId id="292" r:id="rId7"/>
    <p:sldId id="295" r:id="rId8"/>
    <p:sldId id="296" r:id="rId9"/>
    <p:sldId id="299" r:id="rId10"/>
    <p:sldId id="298" r:id="rId11"/>
    <p:sldId id="260" r:id="rId12"/>
    <p:sldId id="297" r:id="rId13"/>
    <p:sldId id="261" r:id="rId14"/>
    <p:sldId id="262" r:id="rId15"/>
    <p:sldId id="265" r:id="rId16"/>
    <p:sldId id="263" r:id="rId17"/>
    <p:sldId id="271" r:id="rId18"/>
    <p:sldId id="266" r:id="rId19"/>
    <p:sldId id="270" r:id="rId20"/>
    <p:sldId id="272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4E4EBE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304800"/>
            <a:ext cx="7829872" cy="587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860032" y="685800"/>
            <a:ext cx="3293368" cy="1828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Автор презентации 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Тихонова Раиса Григорьевна 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МБОУ ДОД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ЦРТДиЮ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мкр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Индустриальный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Тимашевск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2015г.</a:t>
            </a:r>
          </a:p>
          <a:p>
            <a:pPr>
              <a:buNone/>
            </a:pPr>
            <a:endParaRPr lang="ru-RU" sz="1200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0" y="990600"/>
            <a:ext cx="4495800" cy="8842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Дмитриенко София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434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Мой прадедушка, Кот Алексей Игнатьевич, родился в 1916 году. Прошёл долгий военный путь, начинал с Советско-Финской войны (1939-1940гг), участвовал в Великой Отечественной войне с самого первого дня и дошёл до Берлина. Награждён  медалями «За отвагу»,  «За взятие Берлина».Умер прадедушка в 1982году.Я очень горжусь своим прадедушкой.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Тихонова музей\SAM_16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676400"/>
            <a:ext cx="3597557" cy="3307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5800" y="3048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3657600" cy="4525963"/>
          </a:xfrm>
          <a:noFill/>
          <a:ln w="19050">
            <a:solidFill>
              <a:srgbClr val="66FF33"/>
            </a:solidFill>
            <a:prstDash val="solid"/>
          </a:ln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400" b="1" dirty="0" smtClean="0"/>
              <a:t>Калюжный Андрей.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Мой прадедушка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Задорожний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Василий Фёдорович  в 1942году пошёл воевать добровольцем. Дошёл до Польши, там был ранен. День Победы  встретил в госпитале. Мой прадедушка был награждён Орденом  Отечественной войны,  Орденом « Красной Звезды» медалями «За боевые заслуги»,  «За отвагу», «За взятие Польши», « За победу над Германией». После войны работал в родном колхозе, награждён многими медалями за многолетний и добросовестный труд.</a:t>
            </a:r>
            <a:endParaRPr lang="ru-RU" sz="38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" name="Picture 2" descr="E:\Тихонова музей\SAM_16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5790" y="1600200"/>
            <a:ext cx="2697921" cy="40386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9600" y="38100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5710666" y="-2942"/>
            <a:ext cx="3017913" cy="1888402"/>
          </a:xfrm>
          <a:prstGeom prst="rect">
            <a:avLst/>
          </a:prstGeom>
          <a:noFill/>
        </p:spPr>
      </p:pic>
      <p:pic>
        <p:nvPicPr>
          <p:cNvPr id="7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5863066" y="149458"/>
            <a:ext cx="3017913" cy="1888402"/>
          </a:xfrm>
          <a:prstGeom prst="rect">
            <a:avLst/>
          </a:prstGeom>
          <a:noFill/>
        </p:spPr>
      </p:pic>
      <p:pic>
        <p:nvPicPr>
          <p:cNvPr id="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2" y="149458"/>
            <a:ext cx="3017913" cy="18884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Тихонова музей\SAM_16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838200"/>
            <a:ext cx="3706677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E:\ветераны\1 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371600"/>
            <a:ext cx="3905932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5939266" y="149458"/>
            <a:ext cx="3017913" cy="1888402"/>
          </a:xfrm>
          <a:prstGeom prst="rect">
            <a:avLst/>
          </a:prstGeom>
          <a:noFill/>
        </p:spPr>
      </p:pic>
      <p:pic>
        <p:nvPicPr>
          <p:cNvPr id="7" name="Рисунок 6" descr="fabdfa91a54f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04800" y="3048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ветераны\3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1524000"/>
            <a:ext cx="2895600" cy="3618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66800" y="3886200"/>
            <a:ext cx="4572000" cy="229716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началась война, прадедушка был   в армии. Его сразу отправили на защиту Бреста. Попал в плен. Три раза  пытался бежать, но вышел из лагеря только тогда, когда  советские войска были в Германии. Пять лет родные ничего не знали о нем.Но дедушка выжил и вернулся в родной хутор,  где и работал в колхозе. </a:t>
            </a:r>
            <a:endParaRPr lang="ru-RU" dirty="0"/>
          </a:p>
        </p:txBody>
      </p:sp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5800" y="228600"/>
            <a:ext cx="1219200" cy="1219200"/>
          </a:xfrm>
          <a:prstGeom prst="rect">
            <a:avLst/>
          </a:prstGeom>
        </p:spPr>
      </p:pic>
      <p:pic>
        <p:nvPicPr>
          <p:cNvPr id="7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  <p:pic>
        <p:nvPicPr>
          <p:cNvPr id="8" name="Picture 3" descr="E:\Тихонова музей\SAM_16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7800" y="838200"/>
            <a:ext cx="3600157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6400800" cy="9144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В ШКОЛЬНОМ МУЗЕЕ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E:\Тихонова музей\SAM_165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219200"/>
            <a:ext cx="6843713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4800" y="15240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Тихонова музей\SAM_1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381000"/>
            <a:ext cx="6477000" cy="5271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3400" y="0"/>
            <a:ext cx="1219200" cy="1219200"/>
          </a:xfrm>
          <a:prstGeom prst="rect">
            <a:avLst/>
          </a:prstGeom>
        </p:spPr>
      </p:pic>
      <p:pic>
        <p:nvPicPr>
          <p:cNvPr id="10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47800" y="5638800"/>
            <a:ext cx="6400800" cy="685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УЧИТЕЛЯ-ФРОНТОВИКИ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762000"/>
            <a:ext cx="6324600" cy="4743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" y="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Тихонова музей\SAM_16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09688" y="990600"/>
            <a:ext cx="6425008" cy="4421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5940009" y="375826"/>
            <a:ext cx="3017913" cy="1888402"/>
          </a:xfrm>
          <a:prstGeom prst="rect">
            <a:avLst/>
          </a:prstGeom>
          <a:noFill/>
        </p:spPr>
      </p:pic>
      <p:pic>
        <p:nvPicPr>
          <p:cNvPr id="9" name="Рисунок 8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3400" y="228600"/>
            <a:ext cx="1219200" cy="12192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95400" y="5486400"/>
            <a:ext cx="64008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 ПАМЯТНИКА НЕИЗВЕСТНОМУ СОЛДАТУ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6400800" cy="9906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 ВЕЧНОГО ОГНЯ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C:\Users\андрей\Pictures\2015-03-21\1703.JPG"/>
          <p:cNvPicPr>
            <a:picLocks noGrp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228600"/>
            <a:ext cx="6477000" cy="5329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4E4EB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9600" y="22860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054222" y="-79141"/>
            <a:ext cx="3017913" cy="18884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24000" y="5638800"/>
            <a:ext cx="6400800" cy="9144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ВЕЧНЫЙ ОГОНЬ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609600"/>
            <a:ext cx="7467600" cy="4967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" y="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244067" y="-2943"/>
            <a:ext cx="3017913" cy="18884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5589240"/>
            <a:ext cx="7488832" cy="864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Июнь 1941г. Мирное утро  в деревне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228600"/>
            <a:ext cx="8064897" cy="538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0" y="73258"/>
            <a:ext cx="3017913" cy="1888402"/>
          </a:xfrm>
          <a:prstGeom prst="rect">
            <a:avLst/>
          </a:prstGeom>
          <a:noFill/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81000" y="2286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457200"/>
            <a:ext cx="6891808" cy="5149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2860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167867" y="73259"/>
            <a:ext cx="3017913" cy="1888402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638800"/>
            <a:ext cx="6400800" cy="9906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ВОЗЛОЖЕНИЕ ЦВЕТОВ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990600"/>
            <a:ext cx="7057604" cy="4583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28600"/>
            <a:ext cx="1219200" cy="1219200"/>
          </a:xfrm>
          <a:prstGeom prst="rect">
            <a:avLst/>
          </a:prstGeom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4364050">
            <a:off x="6244066" y="149458"/>
            <a:ext cx="3017913" cy="1888402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24000" y="5715000"/>
            <a:ext cx="6400800" cy="9144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ВЕТЕРАНАМ!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4364050">
            <a:off x="6054221" y="-2942"/>
            <a:ext cx="3017913" cy="1888402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381000"/>
            <a:ext cx="5102696" cy="537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3400" y="228600"/>
            <a:ext cx="1219200" cy="12192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47800" y="5791200"/>
            <a:ext cx="64008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ПРАЗДНИЧНЫЙ САЛЮТ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877272"/>
            <a:ext cx="8229600" cy="4649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до войны в городе.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7992888" cy="55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1" y="73259"/>
            <a:ext cx="3017913" cy="1888402"/>
          </a:xfrm>
          <a:prstGeom prst="rect">
            <a:avLst/>
          </a:prstGeom>
          <a:noFill/>
        </p:spPr>
      </p:pic>
      <p:pic>
        <p:nvPicPr>
          <p:cNvPr id="5" name="Рисунок 4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4800" y="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609600"/>
            <a:ext cx="7276752" cy="545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1" y="73259"/>
            <a:ext cx="3017913" cy="1888402"/>
          </a:xfrm>
          <a:prstGeom prst="rect">
            <a:avLst/>
          </a:prstGeom>
          <a:noFill/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4800" y="152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609600"/>
            <a:ext cx="6984776" cy="52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5863067" y="-2941"/>
            <a:ext cx="3017913" cy="1888402"/>
          </a:xfrm>
          <a:prstGeom prst="rect">
            <a:avLst/>
          </a:prstGeom>
          <a:noFill/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81000" y="152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533400"/>
            <a:ext cx="691276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1" y="73257"/>
            <a:ext cx="3017913" cy="1888402"/>
          </a:xfrm>
          <a:prstGeom prst="rect">
            <a:avLst/>
          </a:prstGeom>
          <a:noFill/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28600" y="152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514350"/>
            <a:ext cx="7196608" cy="539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1" y="73257"/>
            <a:ext cx="3017913" cy="1888402"/>
          </a:xfrm>
          <a:prstGeom prst="rect">
            <a:avLst/>
          </a:prstGeom>
          <a:noFill/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4800" y="0"/>
            <a:ext cx="1219200" cy="1219200"/>
          </a:xfrm>
          <a:prstGeom prst="rect">
            <a:avLst/>
          </a:prstGeom>
        </p:spPr>
      </p:pic>
      <p:pic>
        <p:nvPicPr>
          <p:cNvPr id="7" name="Рисунок 6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" y="1524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838200"/>
            <a:ext cx="6968008" cy="522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19" y="73258"/>
            <a:ext cx="3017913" cy="1888402"/>
          </a:xfrm>
          <a:prstGeom prst="rect">
            <a:avLst/>
          </a:prstGeom>
          <a:noFill/>
        </p:spPr>
      </p:pic>
      <p:pic>
        <p:nvPicPr>
          <p:cNvPr id="6" name="Рисунок 5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" y="228600"/>
            <a:ext cx="1219200" cy="1219200"/>
          </a:xfrm>
          <a:prstGeom prst="rect">
            <a:avLst/>
          </a:prstGeom>
        </p:spPr>
      </p:pic>
      <p:pic>
        <p:nvPicPr>
          <p:cNvPr id="8" name="Рисунок 7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9600" y="3810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838200"/>
            <a:ext cx="6751108" cy="481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64050">
            <a:off x="6054220" y="225658"/>
            <a:ext cx="3017913" cy="1888402"/>
          </a:xfrm>
          <a:prstGeom prst="rect">
            <a:avLst/>
          </a:prstGeom>
          <a:noFill/>
        </p:spPr>
      </p:pic>
      <p:pic>
        <p:nvPicPr>
          <p:cNvPr id="4" name="Рисунок 3" descr="fabdfa91a5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" y="228600"/>
            <a:ext cx="12192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179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Дмитриенко София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Раиса</cp:lastModifiedBy>
  <cp:revision>48</cp:revision>
  <dcterms:created xsi:type="dcterms:W3CDTF">2014-07-29T09:23:38Z</dcterms:created>
  <dcterms:modified xsi:type="dcterms:W3CDTF">2015-03-28T16:49:34Z</dcterms:modified>
</cp:coreProperties>
</file>